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2" r:id="rId7"/>
    <p:sldId id="263" r:id="rId8"/>
    <p:sldId id="268" r:id="rId9"/>
    <p:sldId id="259" r:id="rId10"/>
    <p:sldId id="264" r:id="rId11"/>
    <p:sldId id="265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ECCB-C849-4CB3-A1CF-563852BA71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D9747-E74D-44C2-BDF8-D901C7C71649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gm:t>
    </dgm:pt>
    <dgm:pt modelId="{E25EFD97-98C2-45F5-8CF4-76B8AF123A88}" type="par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658566C-4EC7-42C7-811E-229B2DA97693}" type="sibTrans" cxnId="{FEC0CFC5-8E56-4506-82AD-1D9B285FF678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213A04B9-08C9-41B9-A85D-C85C207D0FAA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gm:t>
    </dgm:pt>
    <dgm:pt modelId="{05450FB5-9F7B-4712-9C04-AC57F8BD70AA}" type="par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7433FA50-C1CC-4FFA-A09F-E29A35AA0E9E}" type="sibTrans" cxnId="{D55704A4-2606-4706-AD93-C1EE8451F30C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3048EBE7-D99C-40C1-86F1-E09A2B16F1A2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</a:t>
          </a:r>
        </a:p>
      </dgm:t>
    </dgm:pt>
    <dgm:pt modelId="{AE6BE3E7-7BF4-4535-9451-CD3961F6AE22}" type="par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4E5BCFF-82B3-4FA2-8ACB-FC4CB16E2B23}" type="sibTrans" cxnId="{65C1E4A0-4ADE-4A6E-9631-6F61F9FE42EF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028661D8-FA3A-4C66-A650-D7C7AF8D2A4D}">
      <dgm:prSet phldrT="[Text]" custT="1"/>
      <dgm:spPr/>
      <dgm:t>
        <a:bodyPr/>
        <a:lstStyle/>
        <a:p>
          <a:r>
            <a:rPr lang="en-US" sz="3000" b="1" dirty="0">
              <a:ln>
                <a:noFill/>
              </a:ln>
              <a:solidFill>
                <a:sysClr val="windowText" lastClr="000000"/>
              </a:solidFill>
            </a:rPr>
            <a:t>HƯỚNG DẪN SỬ DỤNG VỚI PIC C COMPILER</a:t>
          </a:r>
        </a:p>
      </dgm:t>
    </dgm:pt>
    <dgm:pt modelId="{783C60FA-145A-4EB6-8E36-CD268411EB0E}" type="par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E2232B52-EF22-4655-BA59-99DBDA15A467}" type="sibTrans" cxnId="{D3349F00-F4C8-40E4-B8E6-EEB3B4875B41}">
      <dgm:prSet/>
      <dgm:spPr/>
      <dgm:t>
        <a:bodyPr/>
        <a:lstStyle/>
        <a:p>
          <a:endParaRPr lang="en-US" sz="3000" b="1">
            <a:ln>
              <a:noFill/>
            </a:ln>
            <a:solidFill>
              <a:sysClr val="windowText" lastClr="000000"/>
            </a:solidFill>
          </a:endParaRPr>
        </a:p>
      </dgm:t>
    </dgm:pt>
    <dgm:pt modelId="{5AF0371F-891A-4D32-86E2-B97E3B0A64A4}" type="pres">
      <dgm:prSet presAssocID="{548DECCB-C849-4CB3-A1CF-563852BA7125}" presName="linear" presStyleCnt="0">
        <dgm:presLayoutVars>
          <dgm:dir/>
          <dgm:animLvl val="lvl"/>
          <dgm:resizeHandles val="exact"/>
        </dgm:presLayoutVars>
      </dgm:prSet>
      <dgm:spPr/>
    </dgm:pt>
    <dgm:pt modelId="{210A0272-72BB-40B4-8BD0-735DC628C593}" type="pres">
      <dgm:prSet presAssocID="{9E6D9747-E74D-44C2-BDF8-D901C7C71649}" presName="parentLin" presStyleCnt="0"/>
      <dgm:spPr/>
    </dgm:pt>
    <dgm:pt modelId="{FEFC4F25-BB01-49BA-BB2E-E27B03D57B94}" type="pres">
      <dgm:prSet presAssocID="{9E6D9747-E74D-44C2-BDF8-D901C7C71649}" presName="parentLeftMargin" presStyleLbl="node1" presStyleIdx="0" presStyleCnt="4"/>
      <dgm:spPr/>
    </dgm:pt>
    <dgm:pt modelId="{FA1419B7-4F1A-44B6-AC60-7080123964AC}" type="pres">
      <dgm:prSet presAssocID="{9E6D9747-E74D-44C2-BDF8-D901C7C71649}" presName="parentText" presStyleLbl="node1" presStyleIdx="0" presStyleCnt="4" custScaleX="108769">
        <dgm:presLayoutVars>
          <dgm:chMax val="0"/>
          <dgm:bulletEnabled val="1"/>
        </dgm:presLayoutVars>
      </dgm:prSet>
      <dgm:spPr/>
    </dgm:pt>
    <dgm:pt modelId="{3B1DF5A6-AF7C-4A30-A3AA-E7A841E9C4A1}" type="pres">
      <dgm:prSet presAssocID="{9E6D9747-E74D-44C2-BDF8-D901C7C71649}" presName="negativeSpace" presStyleCnt="0"/>
      <dgm:spPr/>
    </dgm:pt>
    <dgm:pt modelId="{F829184C-6895-4DFD-A040-7FE816E4784A}" type="pres">
      <dgm:prSet presAssocID="{9E6D9747-E74D-44C2-BDF8-D901C7C71649}" presName="childText" presStyleLbl="conFgAcc1" presStyleIdx="0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C428B787-124A-4F05-8FB5-BD594AE0FE3C}" type="pres">
      <dgm:prSet presAssocID="{2658566C-4EC7-42C7-811E-229B2DA97693}" presName="spaceBetweenRectangles" presStyleCnt="0"/>
      <dgm:spPr/>
    </dgm:pt>
    <dgm:pt modelId="{0029BFEA-6AC2-49FA-AE8B-F64673E9F651}" type="pres">
      <dgm:prSet presAssocID="{213A04B9-08C9-41B9-A85D-C85C207D0FAA}" presName="parentLin" presStyleCnt="0"/>
      <dgm:spPr/>
    </dgm:pt>
    <dgm:pt modelId="{861A76A6-8B45-4F40-94B3-DF637E1D2D8A}" type="pres">
      <dgm:prSet presAssocID="{213A04B9-08C9-41B9-A85D-C85C207D0FAA}" presName="parentLeftMargin" presStyleLbl="node1" presStyleIdx="0" presStyleCnt="4"/>
      <dgm:spPr/>
    </dgm:pt>
    <dgm:pt modelId="{2195AA31-1866-4746-B1A3-7E153C49C298}" type="pres">
      <dgm:prSet presAssocID="{213A04B9-08C9-41B9-A85D-C85C207D0FAA}" presName="parentText" presStyleLbl="node1" presStyleIdx="1" presStyleCnt="4" custScaleX="108769">
        <dgm:presLayoutVars>
          <dgm:chMax val="0"/>
          <dgm:bulletEnabled val="1"/>
        </dgm:presLayoutVars>
      </dgm:prSet>
      <dgm:spPr/>
    </dgm:pt>
    <dgm:pt modelId="{259FF655-D7A2-49CA-A69E-F0BE320DEC17}" type="pres">
      <dgm:prSet presAssocID="{213A04B9-08C9-41B9-A85D-C85C207D0FAA}" presName="negativeSpace" presStyleCnt="0"/>
      <dgm:spPr/>
    </dgm:pt>
    <dgm:pt modelId="{4FDAA85B-C312-4305-BADE-0932A5532DFF}" type="pres">
      <dgm:prSet presAssocID="{213A04B9-08C9-41B9-A85D-C85C207D0FAA}" presName="childText" presStyleLbl="conFgAcc1" presStyleIdx="1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6794674B-ACCE-43A7-918D-DB27B4980E2B}" type="pres">
      <dgm:prSet presAssocID="{7433FA50-C1CC-4FFA-A09F-E29A35AA0E9E}" presName="spaceBetweenRectangles" presStyleCnt="0"/>
      <dgm:spPr/>
    </dgm:pt>
    <dgm:pt modelId="{0EED8AB9-B2BB-4EFF-88F1-DAB449ED308E}" type="pres">
      <dgm:prSet presAssocID="{3048EBE7-D99C-40C1-86F1-E09A2B16F1A2}" presName="parentLin" presStyleCnt="0"/>
      <dgm:spPr/>
    </dgm:pt>
    <dgm:pt modelId="{FAF60BE5-6DBC-4979-9712-948F5973C673}" type="pres">
      <dgm:prSet presAssocID="{3048EBE7-D99C-40C1-86F1-E09A2B16F1A2}" presName="parentLeftMargin" presStyleLbl="node1" presStyleIdx="1" presStyleCnt="4"/>
      <dgm:spPr/>
    </dgm:pt>
    <dgm:pt modelId="{803620FB-CA32-414B-AA24-2EEBBD58D2A8}" type="pres">
      <dgm:prSet presAssocID="{3048EBE7-D99C-40C1-86F1-E09A2B16F1A2}" presName="parentText" presStyleLbl="node1" presStyleIdx="2" presStyleCnt="4" custScaleX="108769">
        <dgm:presLayoutVars>
          <dgm:chMax val="0"/>
          <dgm:bulletEnabled val="1"/>
        </dgm:presLayoutVars>
      </dgm:prSet>
      <dgm:spPr/>
    </dgm:pt>
    <dgm:pt modelId="{2C77C639-1A5B-4F9D-AE8E-D15C343FB735}" type="pres">
      <dgm:prSet presAssocID="{3048EBE7-D99C-40C1-86F1-E09A2B16F1A2}" presName="negativeSpace" presStyleCnt="0"/>
      <dgm:spPr/>
    </dgm:pt>
    <dgm:pt modelId="{6B432633-BEC7-44BC-A4EC-D920F63A726E}" type="pres">
      <dgm:prSet presAssocID="{3048EBE7-D99C-40C1-86F1-E09A2B16F1A2}" presName="childText" presStyleLbl="conFgAcc1" presStyleIdx="2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  <dgm:pt modelId="{7FD9395C-45BA-4FF4-A7C2-6459BA3EE49A}" type="pres">
      <dgm:prSet presAssocID="{54E5BCFF-82B3-4FA2-8ACB-FC4CB16E2B23}" presName="spaceBetweenRectangles" presStyleCnt="0"/>
      <dgm:spPr/>
    </dgm:pt>
    <dgm:pt modelId="{142663AD-24AF-47A4-91FC-0B6E6470FCC6}" type="pres">
      <dgm:prSet presAssocID="{028661D8-FA3A-4C66-A650-D7C7AF8D2A4D}" presName="parentLin" presStyleCnt="0"/>
      <dgm:spPr/>
    </dgm:pt>
    <dgm:pt modelId="{AAC2B853-2E1B-4711-8D61-C1D475D21738}" type="pres">
      <dgm:prSet presAssocID="{028661D8-FA3A-4C66-A650-D7C7AF8D2A4D}" presName="parentLeftMargin" presStyleLbl="node1" presStyleIdx="2" presStyleCnt="4"/>
      <dgm:spPr/>
    </dgm:pt>
    <dgm:pt modelId="{6914665F-078B-4574-B4DD-D7A30D8205F3}" type="pres">
      <dgm:prSet presAssocID="{028661D8-FA3A-4C66-A650-D7C7AF8D2A4D}" presName="parentText" presStyleLbl="node1" presStyleIdx="3" presStyleCnt="4" custScaleX="108769">
        <dgm:presLayoutVars>
          <dgm:chMax val="0"/>
          <dgm:bulletEnabled val="1"/>
        </dgm:presLayoutVars>
      </dgm:prSet>
      <dgm:spPr/>
    </dgm:pt>
    <dgm:pt modelId="{7A117DBB-A9E9-41F9-92CD-6683F1BC0D0C}" type="pres">
      <dgm:prSet presAssocID="{028661D8-FA3A-4C66-A650-D7C7AF8D2A4D}" presName="negativeSpace" presStyleCnt="0"/>
      <dgm:spPr/>
    </dgm:pt>
    <dgm:pt modelId="{F935079A-0F57-452C-805A-1FD4296FA97A}" type="pres">
      <dgm:prSet presAssocID="{028661D8-FA3A-4C66-A650-D7C7AF8D2A4D}" presName="childText" presStyleLbl="conFgAcc1" presStyleIdx="3" presStyleCnt="4" custScaleX="96962" custLinFactNeighborX="1465">
        <dgm:presLayoutVars>
          <dgm:bulletEnabled val="1"/>
        </dgm:presLayoutVars>
      </dgm:prSet>
      <dgm:spPr>
        <a:noFill/>
        <a:ln w="28575">
          <a:solidFill>
            <a:srgbClr val="0070C0"/>
          </a:solidFill>
        </a:ln>
      </dgm:spPr>
    </dgm:pt>
  </dgm:ptLst>
  <dgm:cxnLst>
    <dgm:cxn modelId="{D3349F00-F4C8-40E4-B8E6-EEB3B4875B41}" srcId="{548DECCB-C849-4CB3-A1CF-563852BA7125}" destId="{028661D8-FA3A-4C66-A650-D7C7AF8D2A4D}" srcOrd="3" destOrd="0" parTransId="{783C60FA-145A-4EB6-8E36-CD268411EB0E}" sibTransId="{E2232B52-EF22-4655-BA59-99DBDA15A467}"/>
    <dgm:cxn modelId="{A2FC8A0C-C6F0-4EAD-B476-9803CD8C83FB}" type="presOf" srcId="{028661D8-FA3A-4C66-A650-D7C7AF8D2A4D}" destId="{AAC2B853-2E1B-4711-8D61-C1D475D21738}" srcOrd="0" destOrd="0" presId="urn:microsoft.com/office/officeart/2005/8/layout/list1"/>
    <dgm:cxn modelId="{0980EE0D-338C-4BE5-94F8-5E51217E2C48}" type="presOf" srcId="{9E6D9747-E74D-44C2-BDF8-D901C7C71649}" destId="{FA1419B7-4F1A-44B6-AC60-7080123964AC}" srcOrd="1" destOrd="0" presId="urn:microsoft.com/office/officeart/2005/8/layout/list1"/>
    <dgm:cxn modelId="{1B599C21-17CC-4694-A851-A6AD87A2E9C7}" type="presOf" srcId="{548DECCB-C849-4CB3-A1CF-563852BA7125}" destId="{5AF0371F-891A-4D32-86E2-B97E3B0A64A4}" srcOrd="0" destOrd="0" presId="urn:microsoft.com/office/officeart/2005/8/layout/list1"/>
    <dgm:cxn modelId="{75995225-4CC0-4F67-93A3-031A2A7898BA}" type="presOf" srcId="{028661D8-FA3A-4C66-A650-D7C7AF8D2A4D}" destId="{6914665F-078B-4574-B4DD-D7A30D8205F3}" srcOrd="1" destOrd="0" presId="urn:microsoft.com/office/officeart/2005/8/layout/list1"/>
    <dgm:cxn modelId="{0DDE833A-4AAC-4A8B-AA46-E360CDD7CAB8}" type="presOf" srcId="{3048EBE7-D99C-40C1-86F1-E09A2B16F1A2}" destId="{FAF60BE5-6DBC-4979-9712-948F5973C673}" srcOrd="0" destOrd="0" presId="urn:microsoft.com/office/officeart/2005/8/layout/list1"/>
    <dgm:cxn modelId="{A86B5960-1400-4DF5-B388-717238F5C5C1}" type="presOf" srcId="{9E6D9747-E74D-44C2-BDF8-D901C7C71649}" destId="{FEFC4F25-BB01-49BA-BB2E-E27B03D57B94}" srcOrd="0" destOrd="0" presId="urn:microsoft.com/office/officeart/2005/8/layout/list1"/>
    <dgm:cxn modelId="{F3451F71-FBF8-400C-A6AD-E257FB7EAD1B}" type="presOf" srcId="{213A04B9-08C9-41B9-A85D-C85C207D0FAA}" destId="{2195AA31-1866-4746-B1A3-7E153C49C298}" srcOrd="1" destOrd="0" presId="urn:microsoft.com/office/officeart/2005/8/layout/list1"/>
    <dgm:cxn modelId="{F0100552-AE19-4488-8FA1-535881B513D6}" type="presOf" srcId="{213A04B9-08C9-41B9-A85D-C85C207D0FAA}" destId="{861A76A6-8B45-4F40-94B3-DF637E1D2D8A}" srcOrd="0" destOrd="0" presId="urn:microsoft.com/office/officeart/2005/8/layout/list1"/>
    <dgm:cxn modelId="{884E387B-90BF-4CC7-AE04-A271E7A12028}" type="presOf" srcId="{3048EBE7-D99C-40C1-86F1-E09A2B16F1A2}" destId="{803620FB-CA32-414B-AA24-2EEBBD58D2A8}" srcOrd="1" destOrd="0" presId="urn:microsoft.com/office/officeart/2005/8/layout/list1"/>
    <dgm:cxn modelId="{65C1E4A0-4ADE-4A6E-9631-6F61F9FE42EF}" srcId="{548DECCB-C849-4CB3-A1CF-563852BA7125}" destId="{3048EBE7-D99C-40C1-86F1-E09A2B16F1A2}" srcOrd="2" destOrd="0" parTransId="{AE6BE3E7-7BF4-4535-9451-CD3961F6AE22}" sibTransId="{54E5BCFF-82B3-4FA2-8ACB-FC4CB16E2B23}"/>
    <dgm:cxn modelId="{D55704A4-2606-4706-AD93-C1EE8451F30C}" srcId="{548DECCB-C849-4CB3-A1CF-563852BA7125}" destId="{213A04B9-08C9-41B9-A85D-C85C207D0FAA}" srcOrd="1" destOrd="0" parTransId="{05450FB5-9F7B-4712-9C04-AC57F8BD70AA}" sibTransId="{7433FA50-C1CC-4FFA-A09F-E29A35AA0E9E}"/>
    <dgm:cxn modelId="{FEC0CFC5-8E56-4506-82AD-1D9B285FF678}" srcId="{548DECCB-C849-4CB3-A1CF-563852BA7125}" destId="{9E6D9747-E74D-44C2-BDF8-D901C7C71649}" srcOrd="0" destOrd="0" parTransId="{E25EFD97-98C2-45F5-8CF4-76B8AF123A88}" sibTransId="{2658566C-4EC7-42C7-811E-229B2DA97693}"/>
    <dgm:cxn modelId="{BBBCD370-8DA6-4B39-887B-CDEDA98BBDFA}" type="presParOf" srcId="{5AF0371F-891A-4D32-86E2-B97E3B0A64A4}" destId="{210A0272-72BB-40B4-8BD0-735DC628C593}" srcOrd="0" destOrd="0" presId="urn:microsoft.com/office/officeart/2005/8/layout/list1"/>
    <dgm:cxn modelId="{03D214A3-553E-4058-BD7F-C7572B9321AE}" type="presParOf" srcId="{210A0272-72BB-40B4-8BD0-735DC628C593}" destId="{FEFC4F25-BB01-49BA-BB2E-E27B03D57B94}" srcOrd="0" destOrd="0" presId="urn:microsoft.com/office/officeart/2005/8/layout/list1"/>
    <dgm:cxn modelId="{17407134-6E59-4F52-9EA7-1E7202883747}" type="presParOf" srcId="{210A0272-72BB-40B4-8BD0-735DC628C593}" destId="{FA1419B7-4F1A-44B6-AC60-7080123964AC}" srcOrd="1" destOrd="0" presId="urn:microsoft.com/office/officeart/2005/8/layout/list1"/>
    <dgm:cxn modelId="{B3E4896D-0629-464E-A94D-42E2A7846E61}" type="presParOf" srcId="{5AF0371F-891A-4D32-86E2-B97E3B0A64A4}" destId="{3B1DF5A6-AF7C-4A30-A3AA-E7A841E9C4A1}" srcOrd="1" destOrd="0" presId="urn:microsoft.com/office/officeart/2005/8/layout/list1"/>
    <dgm:cxn modelId="{7FF18A8C-9370-469F-BD72-A4CB84B43491}" type="presParOf" srcId="{5AF0371F-891A-4D32-86E2-B97E3B0A64A4}" destId="{F829184C-6895-4DFD-A040-7FE816E4784A}" srcOrd="2" destOrd="0" presId="urn:microsoft.com/office/officeart/2005/8/layout/list1"/>
    <dgm:cxn modelId="{9D1CAA12-2073-4E72-AA85-7E307A6D14EE}" type="presParOf" srcId="{5AF0371F-891A-4D32-86E2-B97E3B0A64A4}" destId="{C428B787-124A-4F05-8FB5-BD594AE0FE3C}" srcOrd="3" destOrd="0" presId="urn:microsoft.com/office/officeart/2005/8/layout/list1"/>
    <dgm:cxn modelId="{CE576533-8C46-4204-A537-310EC2EC08BA}" type="presParOf" srcId="{5AF0371F-891A-4D32-86E2-B97E3B0A64A4}" destId="{0029BFEA-6AC2-49FA-AE8B-F64673E9F651}" srcOrd="4" destOrd="0" presId="urn:microsoft.com/office/officeart/2005/8/layout/list1"/>
    <dgm:cxn modelId="{D949E190-274F-4DF1-AF80-CF63A49831B6}" type="presParOf" srcId="{0029BFEA-6AC2-49FA-AE8B-F64673E9F651}" destId="{861A76A6-8B45-4F40-94B3-DF637E1D2D8A}" srcOrd="0" destOrd="0" presId="urn:microsoft.com/office/officeart/2005/8/layout/list1"/>
    <dgm:cxn modelId="{62002B2B-8C78-40A3-99BF-1043AEDFBA64}" type="presParOf" srcId="{0029BFEA-6AC2-49FA-AE8B-F64673E9F651}" destId="{2195AA31-1866-4746-B1A3-7E153C49C298}" srcOrd="1" destOrd="0" presId="urn:microsoft.com/office/officeart/2005/8/layout/list1"/>
    <dgm:cxn modelId="{FBABF33C-DC14-4009-B0AA-FBC7D288047F}" type="presParOf" srcId="{5AF0371F-891A-4D32-86E2-B97E3B0A64A4}" destId="{259FF655-D7A2-49CA-A69E-F0BE320DEC17}" srcOrd="5" destOrd="0" presId="urn:microsoft.com/office/officeart/2005/8/layout/list1"/>
    <dgm:cxn modelId="{6A1E132D-1516-498A-92D6-7BD11C2A7A4D}" type="presParOf" srcId="{5AF0371F-891A-4D32-86E2-B97E3B0A64A4}" destId="{4FDAA85B-C312-4305-BADE-0932A5532DFF}" srcOrd="6" destOrd="0" presId="urn:microsoft.com/office/officeart/2005/8/layout/list1"/>
    <dgm:cxn modelId="{C717156E-B4BB-460C-ACB0-BEAD1ABB6B4D}" type="presParOf" srcId="{5AF0371F-891A-4D32-86E2-B97E3B0A64A4}" destId="{6794674B-ACCE-43A7-918D-DB27B4980E2B}" srcOrd="7" destOrd="0" presId="urn:microsoft.com/office/officeart/2005/8/layout/list1"/>
    <dgm:cxn modelId="{C5CC74FC-869B-426A-9AE8-5B76C178CD56}" type="presParOf" srcId="{5AF0371F-891A-4D32-86E2-B97E3B0A64A4}" destId="{0EED8AB9-B2BB-4EFF-88F1-DAB449ED308E}" srcOrd="8" destOrd="0" presId="urn:microsoft.com/office/officeart/2005/8/layout/list1"/>
    <dgm:cxn modelId="{E68F59AE-F52B-4D62-8284-433B00FC7E7B}" type="presParOf" srcId="{0EED8AB9-B2BB-4EFF-88F1-DAB449ED308E}" destId="{FAF60BE5-6DBC-4979-9712-948F5973C673}" srcOrd="0" destOrd="0" presId="urn:microsoft.com/office/officeart/2005/8/layout/list1"/>
    <dgm:cxn modelId="{2E071E39-E2A8-43CD-BC10-55F000624290}" type="presParOf" srcId="{0EED8AB9-B2BB-4EFF-88F1-DAB449ED308E}" destId="{803620FB-CA32-414B-AA24-2EEBBD58D2A8}" srcOrd="1" destOrd="0" presId="urn:microsoft.com/office/officeart/2005/8/layout/list1"/>
    <dgm:cxn modelId="{11D8AB95-0D9E-4FD1-A464-FB6ED5819BF0}" type="presParOf" srcId="{5AF0371F-891A-4D32-86E2-B97E3B0A64A4}" destId="{2C77C639-1A5B-4F9D-AE8E-D15C343FB735}" srcOrd="9" destOrd="0" presId="urn:microsoft.com/office/officeart/2005/8/layout/list1"/>
    <dgm:cxn modelId="{CB4ADE1E-F65B-430E-89C6-070408E81BBA}" type="presParOf" srcId="{5AF0371F-891A-4D32-86E2-B97E3B0A64A4}" destId="{6B432633-BEC7-44BC-A4EC-D920F63A726E}" srcOrd="10" destOrd="0" presId="urn:microsoft.com/office/officeart/2005/8/layout/list1"/>
    <dgm:cxn modelId="{CA63BE8C-CC19-461D-BB0F-17DFA5AB7AFD}" type="presParOf" srcId="{5AF0371F-891A-4D32-86E2-B97E3B0A64A4}" destId="{7FD9395C-45BA-4FF4-A7C2-6459BA3EE49A}" srcOrd="11" destOrd="0" presId="urn:microsoft.com/office/officeart/2005/8/layout/list1"/>
    <dgm:cxn modelId="{50538245-0B82-4A7F-9B87-1129C754420E}" type="presParOf" srcId="{5AF0371F-891A-4D32-86E2-B97E3B0A64A4}" destId="{142663AD-24AF-47A4-91FC-0B6E6470FCC6}" srcOrd="12" destOrd="0" presId="urn:microsoft.com/office/officeart/2005/8/layout/list1"/>
    <dgm:cxn modelId="{4063991E-1534-4AF7-ACF2-41A52B998023}" type="presParOf" srcId="{142663AD-24AF-47A4-91FC-0B6E6470FCC6}" destId="{AAC2B853-2E1B-4711-8D61-C1D475D21738}" srcOrd="0" destOrd="0" presId="urn:microsoft.com/office/officeart/2005/8/layout/list1"/>
    <dgm:cxn modelId="{7250E366-E23D-435C-810C-445B1FA09512}" type="presParOf" srcId="{142663AD-24AF-47A4-91FC-0B6E6470FCC6}" destId="{6914665F-078B-4574-B4DD-D7A30D8205F3}" srcOrd="1" destOrd="0" presId="urn:microsoft.com/office/officeart/2005/8/layout/list1"/>
    <dgm:cxn modelId="{D6CA9C12-387C-440E-9E32-6B9B1761DF18}" type="presParOf" srcId="{5AF0371F-891A-4D32-86E2-B97E3B0A64A4}" destId="{7A117DBB-A9E9-41F9-92CD-6683F1BC0D0C}" srcOrd="13" destOrd="0" presId="urn:microsoft.com/office/officeart/2005/8/layout/list1"/>
    <dgm:cxn modelId="{C76BD4B5-9315-4BC6-8982-9C58FF52A783}" type="presParOf" srcId="{5AF0371F-891A-4D32-86E2-B97E3B0A64A4}" destId="{F935079A-0F57-452C-805A-1FD4296FA97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184C-6895-4DFD-A040-7FE816E4784A}">
      <dsp:nvSpPr>
        <dsp:cNvPr id="0" name=""/>
        <dsp:cNvSpPr/>
      </dsp:nvSpPr>
      <dsp:spPr>
        <a:xfrm>
          <a:off x="154053" y="41742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19B7-4F1A-44B6-AC60-7080123964AC}">
      <dsp:nvSpPr>
        <dsp:cNvPr id="0" name=""/>
        <dsp:cNvSpPr/>
      </dsp:nvSpPr>
      <dsp:spPr>
        <a:xfrm>
          <a:off x="525780" y="6318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GIỚI THIỆU CHUNG</a:t>
          </a:r>
        </a:p>
      </dsp:txBody>
      <dsp:txXfrm>
        <a:off x="560365" y="97774"/>
        <a:ext cx="7937229" cy="639310"/>
      </dsp:txXfrm>
    </dsp:sp>
    <dsp:sp modelId="{4FDAA85B-C312-4305-BADE-0932A5532DFF}">
      <dsp:nvSpPr>
        <dsp:cNvPr id="0" name=""/>
        <dsp:cNvSpPr/>
      </dsp:nvSpPr>
      <dsp:spPr>
        <a:xfrm>
          <a:off x="154053" y="150606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AA31-1866-4746-B1A3-7E153C49C298}">
      <dsp:nvSpPr>
        <dsp:cNvPr id="0" name=""/>
        <dsp:cNvSpPr/>
      </dsp:nvSpPr>
      <dsp:spPr>
        <a:xfrm>
          <a:off x="525780" y="115182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NẠP CHƯƠNG TRÌNH</a:t>
          </a:r>
        </a:p>
      </dsp:txBody>
      <dsp:txXfrm>
        <a:off x="560365" y="1186414"/>
        <a:ext cx="7937229" cy="639310"/>
      </dsp:txXfrm>
    </dsp:sp>
    <dsp:sp modelId="{6B432633-BEC7-44BC-A4EC-D920F63A726E}">
      <dsp:nvSpPr>
        <dsp:cNvPr id="0" name=""/>
        <dsp:cNvSpPr/>
      </dsp:nvSpPr>
      <dsp:spPr>
        <a:xfrm>
          <a:off x="154053" y="259470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20FB-CA32-414B-AA24-2EEBBD58D2A8}">
      <dsp:nvSpPr>
        <dsp:cNvPr id="0" name=""/>
        <dsp:cNvSpPr/>
      </dsp:nvSpPr>
      <dsp:spPr>
        <a:xfrm>
          <a:off x="525780" y="224046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MPLAB X IDE</a:t>
          </a:r>
        </a:p>
      </dsp:txBody>
      <dsp:txXfrm>
        <a:off x="560365" y="2275054"/>
        <a:ext cx="7937229" cy="639310"/>
      </dsp:txXfrm>
    </dsp:sp>
    <dsp:sp modelId="{F935079A-0F57-452C-805A-1FD4296FA97A}">
      <dsp:nvSpPr>
        <dsp:cNvPr id="0" name=""/>
        <dsp:cNvSpPr/>
      </dsp:nvSpPr>
      <dsp:spPr>
        <a:xfrm>
          <a:off x="154053" y="3683349"/>
          <a:ext cx="10196136" cy="604800"/>
        </a:xfrm>
        <a:prstGeom prst="rect">
          <a:avLst/>
        </a:pr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4665F-078B-4574-B4DD-D7A30D8205F3}">
      <dsp:nvSpPr>
        <dsp:cNvPr id="0" name=""/>
        <dsp:cNvSpPr/>
      </dsp:nvSpPr>
      <dsp:spPr>
        <a:xfrm>
          <a:off x="525780" y="3329109"/>
          <a:ext cx="800639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n>
                <a:noFill/>
              </a:ln>
              <a:solidFill>
                <a:sysClr val="windowText" lastClr="000000"/>
              </a:solidFill>
            </a:rPr>
            <a:t>HƯỚNG DẪN SỬ DỤNG VỚI PIC C COMPILER</a:t>
          </a:r>
        </a:p>
      </dsp:txBody>
      <dsp:txXfrm>
        <a:off x="560365" y="3363694"/>
        <a:ext cx="7937229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6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>
            <a:lvl1pPr marL="1371600" indent="0"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87349"/>
            <a:ext cx="1281113" cy="12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AAFD-6D2E-403A-9111-71B85EA05B7B}" type="datetimeFigureOut">
              <a:rPr lang="en-US" smtClean="0"/>
              <a:t>Thu, 20.01.2022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D4E5-6BDC-4F25-A4C2-6B541938C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AAAFD-6D2E-403A-9111-71B85EA05B7B}" type="datetimeFigureOut">
              <a:rPr lang="en-US" smtClean="0"/>
              <a:pPr/>
              <a:t>Thu, 20.01.2022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5D4E5-6BDC-4F25-A4C2-6B541938C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7" y="1183341"/>
            <a:ext cx="12079725" cy="4491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4525"/>
            <a:ext cx="12192000" cy="1686097"/>
          </a:xfrm>
        </p:spPr>
        <p:txBody>
          <a:bodyPr>
            <a:noAutofit/>
          </a:bodyPr>
          <a:lstStyle/>
          <a:p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PIC16F DEVELOPMENT KIT</a:t>
            </a:r>
            <a:endParaRPr lang="en-US" sz="3900" b="1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526" y="3083442"/>
            <a:ext cx="9144000" cy="902942"/>
          </a:xfrm>
        </p:spPr>
        <p:txBody>
          <a:bodyPr>
            <a:normAutofit/>
          </a:bodyPr>
          <a:lstStyle/>
          <a:p>
            <a:r>
              <a:rPr lang="en-US" sz="3900" b="1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MCU: PIC16F18877</a:t>
            </a:r>
            <a:endParaRPr lang="en-US" sz="3900" dirty="0">
              <a:ln>
                <a:solidFill>
                  <a:srgbClr val="FF0000"/>
                </a:solidFill>
              </a:ln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5866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NẠP FW CHO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5873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HDSD VỚI MPLAB X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3461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HDSD VỚI PIC C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5453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953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7384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DE244D-54D2-47D1-9FE5-3C65D2F9860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0158" y="2340688"/>
            <a:ext cx="10389828" cy="38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8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3100D-89A6-48DC-9C30-EFDC04FEC46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6317" y="1975861"/>
            <a:ext cx="6999316" cy="40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423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1. CẤU TẠO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53227B-8725-40E8-B3FC-D805E7EFCB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06184" y="1956846"/>
            <a:ext cx="5038203" cy="40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10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2. TÍNH NĂNG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không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USB –UART.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I/O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SRAM.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RTCC, Flash,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logic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LED RGB.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9BB0394-E929-4E9D-AC3F-5689895B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368" y="2022348"/>
            <a:ext cx="3686265" cy="12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28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VI ĐIỀU KHIỂN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PIC16F18877 &amp; PIC16F877A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994A9-84EA-4A62-8262-55448C00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48" y="2298192"/>
            <a:ext cx="1899185" cy="15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EEBB350-C8CE-469D-90D2-94342F7E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66225"/>
              </p:ext>
            </p:extLst>
          </p:nvPr>
        </p:nvGraphicFramePr>
        <p:xfrm>
          <a:off x="996367" y="2298192"/>
          <a:ext cx="7784784" cy="3606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16848">
                  <a:extLst>
                    <a:ext uri="{9D8B030D-6E8A-4147-A177-3AD203B41FA5}">
                      <a16:colId xmlns:a16="http://schemas.microsoft.com/office/drawing/2014/main" val="1510385155"/>
                    </a:ext>
                  </a:extLst>
                </a:gridCol>
                <a:gridCol w="2551240">
                  <a:extLst>
                    <a:ext uri="{9D8B030D-6E8A-4147-A177-3AD203B41FA5}">
                      <a16:colId xmlns:a16="http://schemas.microsoft.com/office/drawing/2014/main" val="3958364396"/>
                    </a:ext>
                  </a:extLst>
                </a:gridCol>
                <a:gridCol w="2516696">
                  <a:extLst>
                    <a:ext uri="{9D8B030D-6E8A-4147-A177-3AD203B41FA5}">
                      <a16:colId xmlns:a16="http://schemas.microsoft.com/office/drawing/2014/main" val="318955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PIC16F877A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PIC16F18877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CPU Speed (MIPS)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5@20MHz External clock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8@32MHz Internal clock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23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Program Memory Size (KB)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Data SRAM (bytes)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08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Data EEPROM (bytes)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7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I/O Pins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Power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 Voltage (V)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2.0-5.5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F: 2.3-5.5</a:t>
                      </a:r>
                    </a:p>
                    <a:p>
                      <a:r>
                        <a:rPr lang="en-US" sz="1800" dirty="0"/>
                        <a:t>LF: 1.8-3.6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01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 Range (</a:t>
                      </a:r>
                      <a:r>
                        <a:rPr lang="en-US" sz="1800" b="0" i="0" kern="1200" baseline="300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-40-125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-40-125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45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8728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  <a:br>
              <a:rPr lang="en-US" dirty="0"/>
            </a:br>
            <a:r>
              <a:rPr lang="en-US" sz="2800" dirty="0"/>
              <a:t>3. VI ĐIỀU KHIỂN PIC16F18877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PIC16F18877 &amp; PIC16F877A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994A9-84EA-4A62-8262-55448C00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48" y="2298192"/>
            <a:ext cx="1899185" cy="15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EEBB350-C8CE-469D-90D2-94342F7E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70482"/>
              </p:ext>
            </p:extLst>
          </p:nvPr>
        </p:nvGraphicFramePr>
        <p:xfrm>
          <a:off x="996367" y="2298192"/>
          <a:ext cx="7784784" cy="370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16848">
                  <a:extLst>
                    <a:ext uri="{9D8B030D-6E8A-4147-A177-3AD203B41FA5}">
                      <a16:colId xmlns:a16="http://schemas.microsoft.com/office/drawing/2014/main" val="1510385155"/>
                    </a:ext>
                  </a:extLst>
                </a:gridCol>
                <a:gridCol w="2551240">
                  <a:extLst>
                    <a:ext uri="{9D8B030D-6E8A-4147-A177-3AD203B41FA5}">
                      <a16:colId xmlns:a16="http://schemas.microsoft.com/office/drawing/2014/main" val="3958364396"/>
                    </a:ext>
                  </a:extLst>
                </a:gridCol>
                <a:gridCol w="2516696">
                  <a:extLst>
                    <a:ext uri="{9D8B030D-6E8A-4147-A177-3AD203B41FA5}">
                      <a16:colId xmlns:a16="http://schemas.microsoft.com/office/drawing/2014/main" val="318955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PIC16F877A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PIC16F18877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6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ADC bits/Channels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10/35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23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DAC bits/Channels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CCP/PWM/Comparator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5/2/2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08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Timer 8bit/16bit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3/4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369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EUSART/MSSP (I2C/SPI)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7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FVR/IOC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2/35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ZCD/CWG/NCO/DSM/SMT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0/0/0/0/0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1/3/1/1/2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01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Peripheral Pin Select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45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47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NẠP CHƯƠNG TRÌNH</a:t>
            </a:r>
            <a:br>
              <a:rPr lang="en-US" dirty="0"/>
            </a:br>
            <a:r>
              <a:rPr lang="en-US" sz="2400" dirty="0"/>
              <a:t>1. CẬP NHẬT FW CHIP NẠP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4649" y="411766"/>
            <a:ext cx="2065337" cy="1232280"/>
            <a:chOff x="7555442" y="411765"/>
            <a:chExt cx="3006552" cy="1232280"/>
          </a:xfrm>
        </p:grpSpPr>
        <p:sp>
          <p:nvSpPr>
            <p:cNvPr id="7" name="Rectangle 6"/>
            <p:cNvSpPr/>
            <p:nvPr/>
          </p:nvSpPr>
          <p:spPr>
            <a:xfrm>
              <a:off x="7555442" y="51508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>
              <a:hlinkClick r:id="rId2" action="ppaction://hlinksldjump"/>
            </p:cNvPr>
            <p:cNvSpPr/>
            <p:nvPr/>
          </p:nvSpPr>
          <p:spPr>
            <a:xfrm>
              <a:off x="7601731" y="41176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GIỚI THIỆU CHUNG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442" y="83260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hlinkClick r:id="rId3" action="ppaction://hlinksldjump"/>
            </p:cNvPr>
            <p:cNvSpPr/>
            <p:nvPr/>
          </p:nvSpPr>
          <p:spPr>
            <a:xfrm>
              <a:off x="7601731" y="72928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 NẠP CHƯƠNG TRÌNH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55442" y="115012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hlinkClick r:id="rId4" action="ppaction://hlinksldjump"/>
            </p:cNvPr>
            <p:cNvSpPr/>
            <p:nvPr/>
          </p:nvSpPr>
          <p:spPr>
            <a:xfrm>
              <a:off x="7601731" y="104680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MPLAB X IDE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55442" y="1467645"/>
              <a:ext cx="3006552" cy="176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hlinkClick r:id="rId5" action="ppaction://hlinksldjump"/>
            </p:cNvPr>
            <p:cNvSpPr/>
            <p:nvPr/>
          </p:nvSpPr>
          <p:spPr>
            <a:xfrm>
              <a:off x="7601731" y="1364325"/>
              <a:ext cx="2764682" cy="206640"/>
            </a:xfrm>
            <a:custGeom>
              <a:avLst/>
              <a:gdLst>
                <a:gd name="connsiteX0" fmla="*/ 0 w 2764682"/>
                <a:gd name="connsiteY0" fmla="*/ 34441 h 206640"/>
                <a:gd name="connsiteX1" fmla="*/ 34441 w 2764682"/>
                <a:gd name="connsiteY1" fmla="*/ 0 h 206640"/>
                <a:gd name="connsiteX2" fmla="*/ 2730241 w 2764682"/>
                <a:gd name="connsiteY2" fmla="*/ 0 h 206640"/>
                <a:gd name="connsiteX3" fmla="*/ 2764682 w 2764682"/>
                <a:gd name="connsiteY3" fmla="*/ 34441 h 206640"/>
                <a:gd name="connsiteX4" fmla="*/ 2764682 w 2764682"/>
                <a:gd name="connsiteY4" fmla="*/ 172199 h 206640"/>
                <a:gd name="connsiteX5" fmla="*/ 2730241 w 2764682"/>
                <a:gd name="connsiteY5" fmla="*/ 206640 h 206640"/>
                <a:gd name="connsiteX6" fmla="*/ 34441 w 2764682"/>
                <a:gd name="connsiteY6" fmla="*/ 206640 h 206640"/>
                <a:gd name="connsiteX7" fmla="*/ 0 w 2764682"/>
                <a:gd name="connsiteY7" fmla="*/ 172199 h 206640"/>
                <a:gd name="connsiteX8" fmla="*/ 0 w 2764682"/>
                <a:gd name="connsiteY8" fmla="*/ 34441 h 20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4682" h="206640">
                  <a:moveTo>
                    <a:pt x="0" y="34441"/>
                  </a:moveTo>
                  <a:cubicBezTo>
                    <a:pt x="0" y="15420"/>
                    <a:pt x="15420" y="0"/>
                    <a:pt x="34441" y="0"/>
                  </a:cubicBezTo>
                  <a:lnTo>
                    <a:pt x="2730241" y="0"/>
                  </a:lnTo>
                  <a:cubicBezTo>
                    <a:pt x="2749262" y="0"/>
                    <a:pt x="2764682" y="15420"/>
                    <a:pt x="2764682" y="34441"/>
                  </a:cubicBezTo>
                  <a:lnTo>
                    <a:pt x="2764682" y="172199"/>
                  </a:lnTo>
                  <a:cubicBezTo>
                    <a:pt x="2764682" y="191220"/>
                    <a:pt x="2749262" y="206640"/>
                    <a:pt x="2730241" y="206640"/>
                  </a:cubicBezTo>
                  <a:lnTo>
                    <a:pt x="34441" y="206640"/>
                  </a:lnTo>
                  <a:cubicBezTo>
                    <a:pt x="15420" y="206640"/>
                    <a:pt x="0" y="191220"/>
                    <a:pt x="0" y="172199"/>
                  </a:cubicBezTo>
                  <a:lnTo>
                    <a:pt x="0" y="344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85" tIns="10087" rIns="114585" bIns="10087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>
                  <a:ln>
                    <a:noFill/>
                  </a:ln>
                  <a:solidFill>
                    <a:sysClr val="windowText" lastClr="000000"/>
                  </a:solidFill>
                </a:rPr>
                <a:t>HDSD VỚI PIC C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8843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6A10494-CD5D-45CA-857F-B606B9D2F15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517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Wingdings</vt:lpstr>
      <vt:lpstr>Office Theme</vt:lpstr>
      <vt:lpstr>PIC16F DEVELOPMENT KIT</vt:lpstr>
      <vt:lpstr>NỘI DUNG</vt:lpstr>
      <vt:lpstr>GIỚI THIỆU CHUNG 1. CẤU TẠO</vt:lpstr>
      <vt:lpstr>GIỚI THIỆU CHUNG 1. CẤU TẠO</vt:lpstr>
      <vt:lpstr>GIỚI THIỆU CHUNG 1. CẤU TẠO</vt:lpstr>
      <vt:lpstr>GIỚI THIỆU CHUNG 2. TÍNH NĂNG</vt:lpstr>
      <vt:lpstr>GIỚI THIỆU CHUNG 3. VI ĐIỀU KHIỂN PIC16F18877</vt:lpstr>
      <vt:lpstr>GIỚI THIỆU CHUNG 3. VI ĐIỀU KHIỂN PIC16F18877</vt:lpstr>
      <vt:lpstr>HD NẠP CHƯƠNG TRÌNH 1. CẬP NHẬT FW CHIP NẠP</vt:lpstr>
      <vt:lpstr>HD NẠP CHƯƠNG TRÌNH 1. NẠP FW CHO PIC16F18877</vt:lpstr>
      <vt:lpstr>HD NẠP CHƯƠNG TRÌNH 1. NẠP FW CHO PIC16F18877</vt:lpstr>
      <vt:lpstr>HDSD VỚI MPLAB X IDE</vt:lpstr>
      <vt:lpstr>HDSD VỚI PIC C COMPILER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GIỚI THIỆU KIT THÍ NGHIỆM VI ĐIỀU KHIỂN PIC16F8857</dc:title>
  <dc:creator>SAMPI</dc:creator>
  <cp:lastModifiedBy>SAMPI Dev Kit</cp:lastModifiedBy>
  <cp:revision>80</cp:revision>
  <dcterms:created xsi:type="dcterms:W3CDTF">2018-04-22T14:41:54Z</dcterms:created>
  <dcterms:modified xsi:type="dcterms:W3CDTF">2022-01-20T14:36:33Z</dcterms:modified>
</cp:coreProperties>
</file>